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6858000" cy="9710738"/>
  <p:defaultTextStyle>
    <a:defPPr>
      <a:defRPr lang="es-ES"/>
    </a:defPPr>
    <a:lvl1pPr algn="l" defTabSz="5960140" rtl="0" eaLnBrk="0" fontAlgn="base" hangingPunct="0">
      <a:spcBef>
        <a:spcPct val="0"/>
      </a:spcBef>
      <a:spcAft>
        <a:spcPct val="0"/>
      </a:spcAft>
      <a:defRPr sz="11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2980070" indent="851449" algn="l" defTabSz="5960140" rtl="0" eaLnBrk="0" fontAlgn="base" hangingPunct="0">
      <a:spcBef>
        <a:spcPct val="0"/>
      </a:spcBef>
      <a:spcAft>
        <a:spcPct val="0"/>
      </a:spcAft>
      <a:defRPr sz="11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5960140" indent="1702897" algn="l" defTabSz="5960140" rtl="0" eaLnBrk="0" fontAlgn="base" hangingPunct="0">
      <a:spcBef>
        <a:spcPct val="0"/>
      </a:spcBef>
      <a:spcAft>
        <a:spcPct val="0"/>
      </a:spcAft>
      <a:defRPr sz="11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8940211" indent="2554346" algn="l" defTabSz="5960140" rtl="0" eaLnBrk="0" fontAlgn="base" hangingPunct="0">
      <a:spcBef>
        <a:spcPct val="0"/>
      </a:spcBef>
      <a:spcAft>
        <a:spcPct val="0"/>
      </a:spcAft>
      <a:defRPr sz="11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1920281" indent="3405795" algn="l" defTabSz="5960140" rtl="0" eaLnBrk="0" fontAlgn="base" hangingPunct="0">
      <a:spcBef>
        <a:spcPct val="0"/>
      </a:spcBef>
      <a:spcAft>
        <a:spcPct val="0"/>
      </a:spcAft>
      <a:defRPr sz="11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9157594" algn="l" defTabSz="7663038" rtl="0" eaLnBrk="1" latinLnBrk="0" hangingPunct="1">
      <a:defRPr sz="11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2989113" algn="l" defTabSz="7663038" rtl="0" eaLnBrk="1" latinLnBrk="0" hangingPunct="1">
      <a:defRPr sz="11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26820632" algn="l" defTabSz="7663038" rtl="0" eaLnBrk="1" latinLnBrk="0" hangingPunct="1">
      <a:defRPr sz="11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0652151" algn="l" defTabSz="7663038" rtl="0" eaLnBrk="1" latinLnBrk="0" hangingPunct="1">
      <a:defRPr sz="1173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5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B0F1"/>
    <a:srgbClr val="43C3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68" autoAdjust="0"/>
    <p:restoredTop sz="94711" autoAdjust="0"/>
  </p:normalViewPr>
  <p:slideViewPr>
    <p:cSldViewPr showGuides="1">
      <p:cViewPr varScale="1">
        <p:scale>
          <a:sx n="16" d="100"/>
          <a:sy n="16" d="100"/>
        </p:scale>
        <p:origin x="3828" y="162"/>
      </p:cViewPr>
      <p:guideLst>
        <p:guide orient="horz" pos="13485"/>
        <p:guide pos="9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39B6988B-4041-E693-4BAD-508243B896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613C4E8-D205-32DA-4D94-3A218987200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6724A44-AC5E-4A54-9730-A1FA8F082517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4" name="Marcador de imagen de diapositiva 3">
            <a:extLst>
              <a:ext uri="{FF2B5EF4-FFF2-40B4-BE49-F238E27FC236}">
                <a16:creationId xmlns:a16="http://schemas.microsoft.com/office/drawing/2014/main" id="{580754BF-532D-DE5D-400C-868B6B8201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214438"/>
            <a:ext cx="2314575" cy="3276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>
            <a:extLst>
              <a:ext uri="{FF2B5EF4-FFF2-40B4-BE49-F238E27FC236}">
                <a16:creationId xmlns:a16="http://schemas.microsoft.com/office/drawing/2014/main" id="{DC2DCC17-DD99-01DC-ABD0-1F6A46DA8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673600"/>
            <a:ext cx="5486400" cy="3822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F8BA20-712C-186A-BDBC-F0AC86BD4D0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223375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57CC79-EACA-D63A-9ABB-3D5C657BE4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223375"/>
            <a:ext cx="2971800" cy="4873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EDA74C3-C230-4619-AFB9-7585D49921A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56" kern="1200">
        <a:solidFill>
          <a:schemeClr val="tx1"/>
        </a:solidFill>
        <a:latin typeface="+mn-lt"/>
        <a:ea typeface="+mn-ea"/>
        <a:cs typeface="+mn-cs"/>
      </a:defRPr>
    </a:lvl1pPr>
    <a:lvl2pPr marL="3831519" algn="l" rtl="0" eaLnBrk="0" fontAlgn="base" hangingPunct="0">
      <a:spcBef>
        <a:spcPct val="30000"/>
      </a:spcBef>
      <a:spcAft>
        <a:spcPct val="0"/>
      </a:spcAft>
      <a:defRPr sz="10056" kern="1200">
        <a:solidFill>
          <a:schemeClr val="tx1"/>
        </a:solidFill>
        <a:latin typeface="+mn-lt"/>
        <a:ea typeface="+mn-ea"/>
        <a:cs typeface="+mn-cs"/>
      </a:defRPr>
    </a:lvl2pPr>
    <a:lvl3pPr marL="7663038" algn="l" rtl="0" eaLnBrk="0" fontAlgn="base" hangingPunct="0">
      <a:spcBef>
        <a:spcPct val="30000"/>
      </a:spcBef>
      <a:spcAft>
        <a:spcPct val="0"/>
      </a:spcAft>
      <a:defRPr sz="10056" kern="1200">
        <a:solidFill>
          <a:schemeClr val="tx1"/>
        </a:solidFill>
        <a:latin typeface="+mn-lt"/>
        <a:ea typeface="+mn-ea"/>
        <a:cs typeface="+mn-cs"/>
      </a:defRPr>
    </a:lvl3pPr>
    <a:lvl4pPr marL="11494557" algn="l" rtl="0" eaLnBrk="0" fontAlgn="base" hangingPunct="0">
      <a:spcBef>
        <a:spcPct val="30000"/>
      </a:spcBef>
      <a:spcAft>
        <a:spcPct val="0"/>
      </a:spcAft>
      <a:defRPr sz="10056" kern="1200">
        <a:solidFill>
          <a:schemeClr val="tx1"/>
        </a:solidFill>
        <a:latin typeface="+mn-lt"/>
        <a:ea typeface="+mn-ea"/>
        <a:cs typeface="+mn-cs"/>
      </a:defRPr>
    </a:lvl4pPr>
    <a:lvl5pPr marL="15326076" algn="l" rtl="0" eaLnBrk="0" fontAlgn="base" hangingPunct="0">
      <a:spcBef>
        <a:spcPct val="30000"/>
      </a:spcBef>
      <a:spcAft>
        <a:spcPct val="0"/>
      </a:spcAft>
      <a:defRPr sz="10056" kern="1200">
        <a:solidFill>
          <a:schemeClr val="tx1"/>
        </a:solidFill>
        <a:latin typeface="+mn-lt"/>
        <a:ea typeface="+mn-ea"/>
        <a:cs typeface="+mn-cs"/>
      </a:defRPr>
    </a:lvl5pPr>
    <a:lvl6pPr marL="19157594" algn="l" defTabSz="7663038" rtl="0" eaLnBrk="1" latinLnBrk="0" hangingPunct="1">
      <a:defRPr sz="10056" kern="1200">
        <a:solidFill>
          <a:schemeClr val="tx1"/>
        </a:solidFill>
        <a:latin typeface="+mn-lt"/>
        <a:ea typeface="+mn-ea"/>
        <a:cs typeface="+mn-cs"/>
      </a:defRPr>
    </a:lvl6pPr>
    <a:lvl7pPr marL="22989113" algn="l" defTabSz="7663038" rtl="0" eaLnBrk="1" latinLnBrk="0" hangingPunct="1">
      <a:defRPr sz="10056" kern="1200">
        <a:solidFill>
          <a:schemeClr val="tx1"/>
        </a:solidFill>
        <a:latin typeface="+mn-lt"/>
        <a:ea typeface="+mn-ea"/>
        <a:cs typeface="+mn-cs"/>
      </a:defRPr>
    </a:lvl7pPr>
    <a:lvl8pPr marL="26820632" algn="l" defTabSz="7663038" rtl="0" eaLnBrk="1" latinLnBrk="0" hangingPunct="1">
      <a:defRPr sz="10056" kern="1200">
        <a:solidFill>
          <a:schemeClr val="tx1"/>
        </a:solidFill>
        <a:latin typeface="+mn-lt"/>
        <a:ea typeface="+mn-ea"/>
        <a:cs typeface="+mn-cs"/>
      </a:defRPr>
    </a:lvl8pPr>
    <a:lvl9pPr marL="30652151" algn="l" defTabSz="7663038" rtl="0" eaLnBrk="1" latinLnBrk="0" hangingPunct="1">
      <a:defRPr sz="10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Marcador de imagen de diapositiva 1">
            <a:extLst>
              <a:ext uri="{FF2B5EF4-FFF2-40B4-BE49-F238E27FC236}">
                <a16:creationId xmlns:a16="http://schemas.microsoft.com/office/drawing/2014/main" id="{C9B13D21-68EF-A0CE-56B3-82EBEEF4C5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271713" y="1214438"/>
            <a:ext cx="2314575" cy="32766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Marcador de notas 2">
            <a:extLst>
              <a:ext uri="{FF2B5EF4-FFF2-40B4-BE49-F238E27FC236}">
                <a16:creationId xmlns:a16="http://schemas.microsoft.com/office/drawing/2014/main" id="{194FCC17-C9FA-D1ED-8120-261AB94EA3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4100" name="Marcador de número de diapositiva 3">
            <a:extLst>
              <a:ext uri="{FF2B5EF4-FFF2-40B4-BE49-F238E27FC236}">
                <a16:creationId xmlns:a16="http://schemas.microsoft.com/office/drawing/2014/main" id="{A4605D3B-B0E3-0B38-2943-8927CCB9C6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A26BF9C-3A7C-48BC-8E94-47F348D098C2}" type="slidenum">
              <a:rPr lang="es-ES" altLang="es-ES" smtClean="0"/>
              <a:pPr/>
              <a:t>1</a:t>
            </a:fld>
            <a:endParaRPr lang="es-E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70645" y="13296919"/>
            <a:ext cx="25733933" cy="91750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41284" y="24255468"/>
            <a:ext cx="21192654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55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67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22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78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34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45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55126850-B1EF-8DB1-4543-17339EB6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20307-1B99-446A-A84B-724A10C8FE21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182E8002-B660-C140-D7E7-F19C36047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3996829C-DB74-1511-8307-D3B7799A8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C125A-EC0E-416B-BD5B-E2F9E138ACB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549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EBB9C56E-1E90-08C6-8B13-D1AF01B1C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09DB9-8A0E-4D26-BB36-1AF72C09CC3C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DE8EED93-5CAB-55B7-9511-F1BD1B6A9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B8A0E07-EE1D-871A-9F45-432A0DF1D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27EEA-C1DC-417B-AA0B-6E6E812CCAA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79788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687022" y="1793407"/>
            <a:ext cx="3006498" cy="381964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67533" y="1793407"/>
            <a:ext cx="8514903" cy="3819641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71D346FE-23B7-0EBA-ED5E-D4D83D256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70EED-1AC1-43D6-A91D-BDC0F569D742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ECD1764-6B62-461E-E129-F6E8EFA73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A88C3329-78A4-3042-B131-5DA6E5060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A0707-74C0-4B78-8D00-69974AD34CC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0321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D9A05335-BFD7-2FEA-CD97-F6F2441C3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060CF-E214-4520-8343-6BCAA5DC0831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593E5F96-201A-7B23-CEB6-44F4EB95F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48ADFAD9-F4C7-046A-CAFE-2121D4064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E00C0-7DF5-4522-A75D-14D49D19CC7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9655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91540" y="27505388"/>
            <a:ext cx="25733933" cy="8501299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391540" y="18142066"/>
            <a:ext cx="25733933" cy="9363325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557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14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6710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2280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7850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3421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8991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84561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D1A921B2-3BEE-DE31-15DA-D09075404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7CF90-C639-4037-A165-7072534D65BC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6E2ADC2B-DDC8-7AB3-F8B4-3196CF770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142CA144-85EA-C58D-A0D6-993141A39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BD5F1-4E2A-469B-BF88-32CCB13EDEF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57521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67538" y="10443333"/>
            <a:ext cx="5760705" cy="2954649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932815" y="10443333"/>
            <a:ext cx="5760705" cy="2954649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306EA3DD-C86F-D666-36B0-945EB1BD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105AF-CCD9-4E13-946F-C6050558FD4E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781D54FF-4AD3-D36F-696F-C4B42D4B3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6A9C86C3-1ECA-FD47-0F8E-A9788D0FD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FAC47-73E9-4A22-829D-6EB0B8D4C7D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92599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13763" y="1714137"/>
            <a:ext cx="27247697" cy="7133964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513763" y="9581319"/>
            <a:ext cx="13376812" cy="399303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702" indent="0">
              <a:buNone/>
              <a:defRPr sz="1600" b="1"/>
            </a:lvl2pPr>
            <a:lvl3pPr marL="711403" indent="0">
              <a:buNone/>
              <a:defRPr sz="1400" b="1"/>
            </a:lvl3pPr>
            <a:lvl4pPr marL="1067105" indent="0">
              <a:buNone/>
              <a:defRPr sz="1200" b="1"/>
            </a:lvl4pPr>
            <a:lvl5pPr marL="1422806" indent="0">
              <a:buNone/>
              <a:defRPr sz="1200" b="1"/>
            </a:lvl5pPr>
            <a:lvl6pPr marL="1778508" indent="0">
              <a:buNone/>
              <a:defRPr sz="1200" b="1"/>
            </a:lvl6pPr>
            <a:lvl7pPr marL="2134210" indent="0">
              <a:buNone/>
              <a:defRPr sz="1200" b="1"/>
            </a:lvl7pPr>
            <a:lvl8pPr marL="2489911" indent="0">
              <a:buNone/>
              <a:defRPr sz="1200" b="1"/>
            </a:lvl8pPr>
            <a:lvl9pPr marL="2845613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513763" y="13574351"/>
            <a:ext cx="13376812" cy="2466170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5379397" y="9581319"/>
            <a:ext cx="13382067" cy="399303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702" indent="0">
              <a:buNone/>
              <a:defRPr sz="1600" b="1"/>
            </a:lvl2pPr>
            <a:lvl3pPr marL="711403" indent="0">
              <a:buNone/>
              <a:defRPr sz="1400" b="1"/>
            </a:lvl3pPr>
            <a:lvl4pPr marL="1067105" indent="0">
              <a:buNone/>
              <a:defRPr sz="1200" b="1"/>
            </a:lvl4pPr>
            <a:lvl5pPr marL="1422806" indent="0">
              <a:buNone/>
              <a:defRPr sz="1200" b="1"/>
            </a:lvl5pPr>
            <a:lvl6pPr marL="1778508" indent="0">
              <a:buNone/>
              <a:defRPr sz="1200" b="1"/>
            </a:lvl6pPr>
            <a:lvl7pPr marL="2134210" indent="0">
              <a:buNone/>
              <a:defRPr sz="1200" b="1"/>
            </a:lvl7pPr>
            <a:lvl8pPr marL="2489911" indent="0">
              <a:buNone/>
              <a:defRPr sz="1200" b="1"/>
            </a:lvl8pPr>
            <a:lvl9pPr marL="2845613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5379397" y="13574351"/>
            <a:ext cx="13382067" cy="2466170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5FCA3DDD-8E2E-B1A9-2E86-CB6A6817B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52696-A0A8-4C08-848E-C1F3127B603D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8EDAE421-B3F5-F28D-7502-E408BC132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D7E74A25-1070-617E-6E36-5536603F3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46DB7-5ABE-4679-9BFF-FDAF5AA9E95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7532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560A7C0D-5E9F-7598-F477-3DDC98406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C5B2F-6DD0-4F10-ACB6-7304FF7116A0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55CC41DA-5AF2-097E-48FE-A54B58704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A00CAD5A-9845-27AB-85CE-C01D06B66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E0A84-FB0C-468A-9499-CC19A0FDEEC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3711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0F7BB790-C78D-5153-DD8A-3B439EF6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7A39C-3469-46D1-95BD-1681F0AEB3CC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D54C3A6E-3102-08A7-0B2B-CB8B66079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A80E7E8A-6C2A-91C8-4D27-4AF092C3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A0AF5-7229-4093-A7C5-39BE30A127F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9230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13768" y="1704234"/>
            <a:ext cx="9960336" cy="7252862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36781" y="1704234"/>
            <a:ext cx="16924684" cy="3653182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513768" y="8957093"/>
            <a:ext cx="9960336" cy="29278962"/>
          </a:xfrm>
        </p:spPr>
        <p:txBody>
          <a:bodyPr/>
          <a:lstStyle>
            <a:lvl1pPr marL="0" indent="0">
              <a:buNone/>
              <a:defRPr sz="1100"/>
            </a:lvl1pPr>
            <a:lvl2pPr marL="355702" indent="0">
              <a:buNone/>
              <a:defRPr sz="900"/>
            </a:lvl2pPr>
            <a:lvl3pPr marL="711403" indent="0">
              <a:buNone/>
              <a:defRPr sz="800"/>
            </a:lvl3pPr>
            <a:lvl4pPr marL="1067105" indent="0">
              <a:buNone/>
              <a:defRPr sz="700"/>
            </a:lvl4pPr>
            <a:lvl5pPr marL="1422806" indent="0">
              <a:buNone/>
              <a:defRPr sz="700"/>
            </a:lvl5pPr>
            <a:lvl6pPr marL="1778508" indent="0">
              <a:buNone/>
              <a:defRPr sz="700"/>
            </a:lvl6pPr>
            <a:lvl7pPr marL="2134210" indent="0">
              <a:buNone/>
              <a:defRPr sz="700"/>
            </a:lvl7pPr>
            <a:lvl8pPr marL="2489911" indent="0">
              <a:buNone/>
              <a:defRPr sz="700"/>
            </a:lvl8pPr>
            <a:lvl9pPr marL="2845613" indent="0">
              <a:buNone/>
              <a:defRPr sz="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3B5D090D-298A-F39E-3740-A568DD548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1909B-2D3F-449F-9463-A84DB0F68E81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4B551E22-9CAB-32CD-F76C-AF9FC38A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5AE8D686-1AD1-80CF-D298-1B7D797EB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C5502-0D77-4F74-A5D9-701054C0547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4884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34161" y="29962641"/>
            <a:ext cx="18165128" cy="353725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934161" y="3824604"/>
            <a:ext cx="18165128" cy="25682259"/>
          </a:xfrm>
        </p:spPr>
        <p:txBody>
          <a:bodyPr rtlCol="0">
            <a:normAutofit/>
          </a:bodyPr>
          <a:lstStyle>
            <a:lvl1pPr marL="0" indent="0">
              <a:buNone/>
              <a:defRPr sz="2500"/>
            </a:lvl1pPr>
            <a:lvl2pPr marL="355702" indent="0">
              <a:buNone/>
              <a:defRPr sz="2200"/>
            </a:lvl2pPr>
            <a:lvl3pPr marL="711403" indent="0">
              <a:buNone/>
              <a:defRPr sz="1900"/>
            </a:lvl3pPr>
            <a:lvl4pPr marL="1067105" indent="0">
              <a:buNone/>
              <a:defRPr sz="1600"/>
            </a:lvl4pPr>
            <a:lvl5pPr marL="1422806" indent="0">
              <a:buNone/>
              <a:defRPr sz="1600"/>
            </a:lvl5pPr>
            <a:lvl6pPr marL="1778508" indent="0">
              <a:buNone/>
              <a:defRPr sz="1600"/>
            </a:lvl6pPr>
            <a:lvl7pPr marL="2134210" indent="0">
              <a:buNone/>
              <a:defRPr sz="1600"/>
            </a:lvl7pPr>
            <a:lvl8pPr marL="2489911" indent="0">
              <a:buNone/>
              <a:defRPr sz="1600"/>
            </a:lvl8pPr>
            <a:lvl9pPr marL="2845613" indent="0">
              <a:buNone/>
              <a:defRPr sz="16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934161" y="33499895"/>
            <a:ext cx="18165128" cy="5023494"/>
          </a:xfrm>
        </p:spPr>
        <p:txBody>
          <a:bodyPr/>
          <a:lstStyle>
            <a:lvl1pPr marL="0" indent="0">
              <a:buNone/>
              <a:defRPr sz="1100"/>
            </a:lvl1pPr>
            <a:lvl2pPr marL="355702" indent="0">
              <a:buNone/>
              <a:defRPr sz="900"/>
            </a:lvl2pPr>
            <a:lvl3pPr marL="711403" indent="0">
              <a:buNone/>
              <a:defRPr sz="800"/>
            </a:lvl3pPr>
            <a:lvl4pPr marL="1067105" indent="0">
              <a:buNone/>
              <a:defRPr sz="700"/>
            </a:lvl4pPr>
            <a:lvl5pPr marL="1422806" indent="0">
              <a:buNone/>
              <a:defRPr sz="700"/>
            </a:lvl5pPr>
            <a:lvl6pPr marL="1778508" indent="0">
              <a:buNone/>
              <a:defRPr sz="700"/>
            </a:lvl6pPr>
            <a:lvl7pPr marL="2134210" indent="0">
              <a:buNone/>
              <a:defRPr sz="700"/>
            </a:lvl7pPr>
            <a:lvl8pPr marL="2489911" indent="0">
              <a:buNone/>
              <a:defRPr sz="700"/>
            </a:lvl8pPr>
            <a:lvl9pPr marL="2845613" indent="0">
              <a:buNone/>
              <a:defRPr sz="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E99C9CC8-1110-34FD-66AE-C078E46D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90EAB-538A-423D-9AD4-A67A3B440B72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5A59E6AE-6322-EE95-4A1B-68E58A9FB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C8BDD328-E3A9-FE29-B7D4-A9BC74F9F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17A94-1FEB-4BE6-BE3F-5FF6DAB4711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8391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A149FD13-015F-7422-2D66-B1424D500D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515296" y="1717029"/>
            <a:ext cx="27244631" cy="71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140" tIns="35570" rIns="71140" bIns="3557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FC3D0D7C-4AB2-DF57-8C14-C5F5851A7A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515296" y="9985514"/>
            <a:ext cx="27244631" cy="28251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140" tIns="35570" rIns="71140" bIns="355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F305A086-00D1-65E5-A780-BEEF8BECC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15301" y="39674157"/>
            <a:ext cx="7056048" cy="2277188"/>
          </a:xfrm>
          <a:prstGeom prst="rect">
            <a:avLst/>
          </a:prstGeom>
        </p:spPr>
        <p:txBody>
          <a:bodyPr vert="horz" lIns="71140" tIns="35570" rIns="71140" bIns="35570" rtlCol="0" anchor="ctr"/>
          <a:lstStyle>
            <a:lvl1pPr algn="l" defTabSz="711403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177910-C26D-4239-8ABC-796C41CC5AB4}" type="datetimeFigureOut">
              <a:rPr lang="es-ES"/>
              <a:pPr>
                <a:defRPr/>
              </a:pPr>
              <a:t>23/02/2026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46944482-82E1-A04D-C48E-37DCCE5B7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46842" y="39674157"/>
            <a:ext cx="9581539" cy="2277188"/>
          </a:xfrm>
          <a:prstGeom prst="rect">
            <a:avLst/>
          </a:prstGeom>
        </p:spPr>
        <p:txBody>
          <a:bodyPr vert="horz" lIns="71140" tIns="35570" rIns="71140" bIns="35570" rtlCol="0" anchor="ctr"/>
          <a:lstStyle>
            <a:lvl1pPr algn="ctr" defTabSz="711403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385FFA2-A193-822A-61EF-93956D834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703869" y="39674157"/>
            <a:ext cx="7056058" cy="2277188"/>
          </a:xfrm>
          <a:prstGeom prst="rect">
            <a:avLst/>
          </a:prstGeom>
        </p:spPr>
        <p:txBody>
          <a:bodyPr vert="horz" wrap="square" lIns="71140" tIns="35570" rIns="71140" bIns="3557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8EF8B0E-C579-43C5-B05D-6F15B4DE266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1200" rtl="0" eaLnBrk="0" fontAlgn="base" hangingPunct="0">
        <a:spcBef>
          <a:spcPct val="0"/>
        </a:spcBef>
        <a:spcAft>
          <a:spcPct val="0"/>
        </a:spcAft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71120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anose="020F0502020204030204" pitchFamily="34" charset="0"/>
        </a:defRPr>
      </a:lvl2pPr>
      <a:lvl3pPr algn="ctr" defTabSz="71120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anose="020F0502020204030204" pitchFamily="34" charset="0"/>
        </a:defRPr>
      </a:lvl3pPr>
      <a:lvl4pPr algn="ctr" defTabSz="71120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anose="020F0502020204030204" pitchFamily="34" charset="0"/>
        </a:defRPr>
      </a:lvl4pPr>
      <a:lvl5pPr algn="ctr" defTabSz="71120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711200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711200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711200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711200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66700" indent="-266700" algn="l" defTabSz="711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77850" indent="-222250" algn="l" defTabSz="711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89000" indent="-177800" algn="l" defTabSz="711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600" indent="-177800" algn="l" defTabSz="711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177800" algn="l" defTabSz="711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56359" indent="-177851" algn="l" defTabSz="711403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12060" indent="-177851" algn="l" defTabSz="711403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667762" indent="-177851" algn="l" defTabSz="711403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023464" indent="-177851" algn="l" defTabSz="711403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711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702" algn="l" defTabSz="711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403" algn="l" defTabSz="711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7105" algn="l" defTabSz="711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806" algn="l" defTabSz="711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8508" algn="l" defTabSz="711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4210" algn="l" defTabSz="711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911" algn="l" defTabSz="711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5613" algn="l" defTabSz="71140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D6D3081B-68CD-E965-EA05-FC9C9D6EF602}"/>
              </a:ext>
            </a:extLst>
          </p:cNvPr>
          <p:cNvGrpSpPr/>
          <p:nvPr/>
        </p:nvGrpSpPr>
        <p:grpSpPr>
          <a:xfrm>
            <a:off x="0" y="0"/>
            <a:ext cx="30275213" cy="3255865"/>
            <a:chOff x="-11250" y="38510783"/>
            <a:chExt cx="30275213" cy="3255865"/>
          </a:xfrm>
        </p:grpSpPr>
        <p:pic>
          <p:nvPicPr>
            <p:cNvPr id="7" name="Imagen 6" descr="Logotipo, nombre de la empresa&#10;&#10;El contenido generado por IA puede ser incorrecto.">
              <a:extLst>
                <a:ext uri="{FF2B5EF4-FFF2-40B4-BE49-F238E27FC236}">
                  <a16:creationId xmlns:a16="http://schemas.microsoft.com/office/drawing/2014/main" id="{641F7ABE-6282-BC99-70E4-D9F6EA170C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283"/>
            <a:stretch/>
          </p:blipFill>
          <p:spPr>
            <a:xfrm>
              <a:off x="8584878" y="38510783"/>
              <a:ext cx="12974064" cy="3255865"/>
            </a:xfrm>
            <a:prstGeom prst="rect">
              <a:avLst/>
            </a:prstGeom>
          </p:spPr>
        </p:pic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B824253C-C192-A70B-7275-ECC5D7D03399}"/>
                </a:ext>
              </a:extLst>
            </p:cNvPr>
            <p:cNvSpPr/>
            <p:nvPr/>
          </p:nvSpPr>
          <p:spPr>
            <a:xfrm>
              <a:off x="-11250" y="40038456"/>
              <a:ext cx="8869536" cy="432048"/>
            </a:xfrm>
            <a:prstGeom prst="rect">
              <a:avLst/>
            </a:prstGeom>
            <a:solidFill>
              <a:srgbClr val="01B0F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1CF87601-69DA-EE8F-889D-8087FCBA0A49}"/>
                </a:ext>
              </a:extLst>
            </p:cNvPr>
            <p:cNvSpPr/>
            <p:nvPr/>
          </p:nvSpPr>
          <p:spPr>
            <a:xfrm>
              <a:off x="21517256" y="40038456"/>
              <a:ext cx="8746707" cy="432048"/>
            </a:xfrm>
            <a:prstGeom prst="rect">
              <a:avLst/>
            </a:prstGeom>
            <a:solidFill>
              <a:srgbClr val="01B0F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</Words>
  <Application>Microsoft Office PowerPoint</Application>
  <PresentationFormat>Personalizado</PresentationFormat>
  <Paragraphs>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>agricolas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informatica</dc:creator>
  <cp:lastModifiedBy>Noguera Artiaga, Luis</cp:lastModifiedBy>
  <cp:revision>42</cp:revision>
  <dcterms:created xsi:type="dcterms:W3CDTF">2013-04-08T14:37:18Z</dcterms:created>
  <dcterms:modified xsi:type="dcterms:W3CDTF">2026-02-23T16:47:43Z</dcterms:modified>
</cp:coreProperties>
</file>